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9" r:id="rId3"/>
    <p:sldId id="257" r:id="rId4"/>
    <p:sldId id="258" r:id="rId5"/>
    <p:sldId id="259" r:id="rId6"/>
    <p:sldId id="260" r:id="rId7"/>
    <p:sldId id="261" r:id="rId8"/>
    <p:sldId id="262" r:id="rId9"/>
    <p:sldId id="283" r:id="rId10"/>
    <p:sldId id="263" r:id="rId11"/>
    <p:sldId id="264" r:id="rId12"/>
    <p:sldId id="265" r:id="rId13"/>
    <p:sldId id="266" r:id="rId14"/>
    <p:sldId id="267" r:id="rId15"/>
    <p:sldId id="268" r:id="rId16"/>
    <p:sldId id="273" r:id="rId17"/>
    <p:sldId id="286" r:id="rId18"/>
    <p:sldId id="270" r:id="rId19"/>
    <p:sldId id="271" r:id="rId20"/>
    <p:sldId id="272" r:id="rId21"/>
    <p:sldId id="269" r:id="rId22"/>
    <p:sldId id="274" r:id="rId23"/>
    <p:sldId id="287" r:id="rId24"/>
    <p:sldId id="275" r:id="rId25"/>
    <p:sldId id="276" r:id="rId26"/>
    <p:sldId id="277" r:id="rId27"/>
    <p:sldId id="278" r:id="rId28"/>
    <p:sldId id="279" r:id="rId29"/>
    <p:sldId id="288" r:id="rId30"/>
    <p:sldId id="280" r:id="rId31"/>
    <p:sldId id="281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68BB30-61D3-4976-A6AE-9E687E172CA8}" type="datetimeFigureOut">
              <a:rPr lang="en-US" smtClean="0"/>
              <a:pPr/>
              <a:t>9/23/2009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543BDD-C629-4EDD-8137-EA5337A786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DSU\Local%20Settings\Temporary%20Internet%20Files\Content.IE5\9CRVLP4I\MSj04416960000%5b1%5d.wav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10000" dirty="0" smtClean="0"/>
              <a:t>Short </a:t>
            </a:r>
            <a:r>
              <a:rPr lang="en-US" sz="18900" u="sng" dirty="0" smtClean="0"/>
              <a:t>a</a:t>
            </a:r>
            <a:endParaRPr lang="en-US" sz="18900" u="sng" dirty="0"/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99912" y="1600200"/>
            <a:ext cx="7941598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en-US" sz="20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ap</a:t>
            </a:r>
            <a:r>
              <a:rPr lang="en-US" sz="2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family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7481" y="1295400"/>
            <a:ext cx="189827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c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7481" y="1295400"/>
            <a:ext cx="189827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s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7481" y="1295400"/>
            <a:ext cx="189827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n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7481" y="1295400"/>
            <a:ext cx="189827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m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7481" y="1295400"/>
            <a:ext cx="189827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g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37481" y="1295400"/>
            <a:ext cx="189827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048000"/>
            <a:ext cx="1927412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MSj03884900000[1].wav">
            <a:hlinkClick r:id="" action="ppaction://media"/>
          </p:cNvPr>
          <p:cNvPicPr>
            <a:picLocks noRot="1" noChangeAspect="1"/>
          </p:cNvPicPr>
          <p:nvPr>
            <a:wavAudioFile r:embed="rId1" name="MSj03884900000[1].wav"/>
          </p:nvPr>
        </p:nvPicPr>
        <p:blipFill>
          <a:blip r:embed="rId4" cstate="print"/>
          <a:stretch>
            <a:fillRect/>
          </a:stretch>
        </p:blipFill>
        <p:spPr>
          <a:xfrm>
            <a:off x="4191000" y="9906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C 0.01146 -0.13727 -0.13194 -0.25625 -0.32413 -0.26435 C -0.50764 -0.27454 -0.67934 -0.18264 -0.6908 -0.04907 C -0.70521 0.07361 -0.58489 0.18843 -0.41267 0.19653 C -0.25538 0.20278 -0.10607 0.12685 -0.09462 0.01227 C -0.08316 -0.09213 -0.18368 -0.19074 -0.32951 -0.19884 C -0.46441 -0.20486 -0.5908 -0.1412 -0.5993 -0.04514 C -0.60781 0.04074 -0.5276 0.12477 -0.40712 0.12894 C -0.29826 0.13519 -0.19514 0.08611 -0.18628 0.0081 C -0.18073 -0.06157 -0.24097 -0.12917 -0.33559 -0.1331 C -0.41857 -0.13727 -0.50173 -0.10046 -0.50764 -0.04097 C -0.51319 0.01019 -0.47031 0.05926 -0.40121 0.06366 C -0.34392 0.06759 -0.28368 0.04514 -0.28073 0.00417 C -0.27535 -0.02893 -0.29826 -0.06366 -0.34097 -0.06759 C -0.37587 -0.06759 -0.41024 -0.05949 -0.41562 -0.03704 C -0.41857 -0.02245 -0.41267 -0.00833 -0.39566 -0.00231 C -0.38732 -3.7037E-7 -0.38125 -3.7037E-7 -0.37291 -0.00231 " pathEditMode="relative" rAng="0" ptsTypes="fffffffffffffffff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3538" y="1600200"/>
            <a:ext cx="7914347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-an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family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c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5114" y="1295400"/>
            <a:ext cx="186301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n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90800"/>
            <a:ext cx="1905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MSj03884640000[1].wav">
            <a:hlinkClick r:id="" action="ppaction://media"/>
          </p:cNvPr>
          <p:cNvPicPr>
            <a:picLocks noRot="1" noChangeAspect="1"/>
          </p:cNvPicPr>
          <p:nvPr>
            <a:wavAudioFile r:embed="rId1" name="MSj03884640000[1].wav"/>
          </p:nvPr>
        </p:nvPicPr>
        <p:blipFill>
          <a:blip r:embed="rId4" cstate="print"/>
          <a:stretch>
            <a:fillRect/>
          </a:stretch>
        </p:blipFill>
        <p:spPr>
          <a:xfrm>
            <a:off x="2362200" y="9906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44444E-6 C 0.00868 -0.02524 0.02049 -0.04931 0.04392 -0.04931 C 0.07066 -0.04931 0.07986 -0.02524 0.08854 4.44444E-6 C 0.10035 0.028 0.10903 0.05601 0.13872 0.05601 C 0.16528 0.05601 0.17413 0.028 0.18576 4.44444E-6 C 0.19149 -0.02524 0.2033 -0.04931 0.22986 -0.04931 C 0.25347 -0.04931 0.26528 -0.02524 0.27448 4.44444E-6 C 0.28316 0.028 0.29497 0.05601 0.32153 0.05601 C 0.34826 0.05601 0.36875 4.44444E-6 0.36875 0.00023 C 0.37743 -0.02524 0.38663 -0.04931 0.41267 -0.04931 C 0.43941 -0.04931 0.44861 -0.02524 0.45729 4.44444E-6 C 0.4691 0.028 0.47778 0.05601 0.50747 0.05601 C 0.53403 0.05601 0.54288 0.028 0.55156 4.44444E-6 C 0.56337 -0.02524 0.57205 -0.04931 0.59861 -0.04931 C 0.62222 -0.04931 0.63403 -0.02524 0.64323 4.44444E-6 C 0.65191 0.028 0.66372 0.05601 0.69028 0.05601 C 0.71701 0.05601 0.72569 0.028 0.7375 4.44444E-6 " pathEditMode="relative" rAng="0" ptsTypes="fffffffffffffffff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" y="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50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5114" y="1295400"/>
            <a:ext cx="186301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n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5114" y="1295400"/>
            <a:ext cx="186301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n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m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55114" y="1295400"/>
            <a:ext cx="1863011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accent5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n</a:t>
            </a:r>
            <a:endParaRPr lang="en-US" sz="25000" b="1" cap="none" spc="0" dirty="0">
              <a:ln w="11430"/>
              <a:solidFill>
                <a:schemeClr val="accent5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048000"/>
            <a:ext cx="1927412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MSj03884900000[1].wav">
            <a:hlinkClick r:id="" action="ppaction://media"/>
          </p:cNvPr>
          <p:cNvPicPr>
            <a:picLocks noRot="1" noChangeAspect="1"/>
          </p:cNvPicPr>
          <p:nvPr>
            <a:wavAudioFile r:embed="rId1" name="MSj03884900000[1].wav"/>
          </p:nvPr>
        </p:nvPicPr>
        <p:blipFill>
          <a:blip r:embed="rId4" cstate="print"/>
          <a:stretch>
            <a:fillRect/>
          </a:stretch>
        </p:blipFill>
        <p:spPr>
          <a:xfrm>
            <a:off x="4191000" y="9906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C 0.01146 -0.13727 -0.13194 -0.25625 -0.32413 -0.26435 C -0.50764 -0.27454 -0.67934 -0.18264 -0.6908 -0.04907 C -0.70521 0.07361 -0.58489 0.18843 -0.41267 0.19653 C -0.25538 0.20278 -0.10607 0.12685 -0.09462 0.01227 C -0.08316 -0.09213 -0.18368 -0.19074 -0.32951 -0.19884 C -0.46441 -0.20486 -0.5908 -0.1412 -0.5993 -0.04514 C -0.60781 0.04074 -0.5276 0.12477 -0.40712 0.12894 C -0.29826 0.13519 -0.19514 0.08611 -0.18628 0.0081 C -0.18073 -0.06157 -0.24097 -0.12917 -0.33559 -0.1331 C -0.41857 -0.13727 -0.50173 -0.10046 -0.50764 -0.04097 C -0.51319 0.01019 -0.47031 0.05926 -0.40121 0.06366 C -0.34392 0.06759 -0.28368 0.04514 -0.28073 0.00417 C -0.27535 -0.02893 -0.29826 -0.06366 -0.34097 -0.06759 C -0.37587 -0.06759 -0.41024 -0.05949 -0.41562 -0.03704 C -0.41857 -0.02245 -0.41267 -0.00833 -0.39566 -0.00231 C -0.38732 -3.7037E-7 -0.38125 -3.7037E-7 -0.37291 -0.00231 " pathEditMode="relative" rAng="0" ptsTypes="fffffffffffffffff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1219200"/>
            <a:ext cx="4065537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cap="none" spc="0" dirty="0" err="1" smtClean="0">
                <a:ln w="11430"/>
                <a:solidFill>
                  <a:schemeClr val="accent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Gg</a:t>
            </a:r>
            <a:endParaRPr lang="en-US" sz="25000" b="1" cap="none" spc="0" dirty="0">
              <a:ln w="11430"/>
              <a:solidFill>
                <a:schemeClr val="accent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4721" y="1600200"/>
            <a:ext cx="7931980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-</a:t>
            </a:r>
            <a:r>
              <a:rPr lang="en-US" sz="200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ag</a:t>
            </a:r>
            <a:r>
              <a:rPr lang="en-US" sz="2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family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3092" y="1295400"/>
            <a:ext cx="188705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g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b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3092" y="1295400"/>
            <a:ext cx="188705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g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s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43092" y="1295400"/>
            <a:ext cx="188705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g</a:t>
            </a:r>
            <a:endParaRPr lang="en-US" sz="25000" b="1" cap="none" spc="0" dirty="0">
              <a:ln w="11430"/>
              <a:solidFill>
                <a:schemeClr val="tx2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048000"/>
            <a:ext cx="1927412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MSj03884900000[1].wav">
            <a:hlinkClick r:id="" action="ppaction://media"/>
          </p:cNvPr>
          <p:cNvPicPr>
            <a:picLocks noRot="1" noChangeAspect="1"/>
          </p:cNvPicPr>
          <p:nvPr>
            <a:wavAudioFile r:embed="rId1" name="MSj03884900000[1].wav"/>
          </p:nvPr>
        </p:nvPicPr>
        <p:blipFill>
          <a:blip r:embed="rId4" cstate="print"/>
          <a:stretch>
            <a:fillRect/>
          </a:stretch>
        </p:blipFill>
        <p:spPr>
          <a:xfrm>
            <a:off x="4191000" y="9906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C 0.01146 -0.13727 -0.13194 -0.25625 -0.32413 -0.26435 C -0.50764 -0.27454 -0.67934 -0.18264 -0.6908 -0.04907 C -0.70521 0.07361 -0.58489 0.18843 -0.41267 0.19653 C -0.25538 0.20278 -0.10607 0.12685 -0.09462 0.01227 C -0.08316 -0.09213 -0.18368 -0.19074 -0.32951 -0.19884 C -0.46441 -0.20486 -0.5908 -0.1412 -0.5993 -0.04514 C -0.60781 0.04074 -0.5276 0.12477 -0.40712 0.12894 C -0.29826 0.13519 -0.19514 0.08611 -0.18628 0.0081 C -0.18073 -0.06157 -0.24097 -0.12917 -0.33559 -0.1331 C -0.41857 -0.13727 -0.50173 -0.10046 -0.50764 -0.04097 C -0.51319 0.01019 -0.47031 0.05926 -0.40121 0.06366 C -0.34392 0.06759 -0.28368 0.04514 -0.28073 0.00417 C -0.27535 -0.02893 -0.29826 -0.06366 -0.34097 -0.06759 C -0.37587 -0.06759 -0.41024 -0.05949 -0.41562 -0.03704 C -0.41857 -0.02245 -0.41267 -0.00833 -0.39566 -0.00231 C -0.38732 -3.7037E-7 -0.38125 -3.7037E-7 -0.37291 -0.00231 " pathEditMode="relative" rAng="0" ptsTypes="fffffffffffffffff">
                                      <p:cBhvr>
                                        <p:cTn id="8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" y="-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7903" y="1600200"/>
            <a:ext cx="8805616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0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-AT 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family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3048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32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The </a:t>
            </a: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golden goose laid a golden egg.  </a:t>
            </a:r>
            <a:endParaRPr lang="en-US" sz="32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0600" y="2895600"/>
            <a:ext cx="70104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Comic Sans MS" pitchFamily="66" charset="0"/>
              </a:rPr>
              <a:t>Miss </a:t>
            </a:r>
            <a:r>
              <a:rPr lang="en-US" sz="4000" dirty="0" smtClean="0">
                <a:solidFill>
                  <a:schemeClr val="bg1"/>
                </a:solidFill>
                <a:latin typeface="Comic Sans MS" pitchFamily="66" charset="0"/>
              </a:rPr>
              <a:t>Glover likes gooey gum!  </a:t>
            </a:r>
            <a:endParaRPr lang="en-US" sz="40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DSU\Local Settings\Temporary Internet Files\Content.IE5\5Q3D8BMW\j0417478[1].wm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048000"/>
            <a:ext cx="13716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MSj04416960000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457200" y="4572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0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8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23797 L 0.05261 0.1162 L 0.10226 -0.23797 L 0.15521 0.1162 L 0.20782 -0.23797 L 0.25695 0.1162 L 0.3099 -0.23797 L 0.35955 0.1162 L 0.4125 -0.23797 L 0.46511 0.1162 L 0.51476 -0.23797 L 0.56771 0.1162 L 0.61684 -0.23797 L 0.66945 0.1162 L 0.7224 -0.23797 L 0.77205 0.1162 L 0.825 -0.23797 " pathEditMode="relative" rAng="0" ptsTypes="FFFFFFFFFFFFFFFFF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2" y="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c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9272" y="1295400"/>
            <a:ext cx="169469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p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9272" y="1295400"/>
            <a:ext cx="169469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s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9272" y="1295400"/>
            <a:ext cx="169469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b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9272" y="1295400"/>
            <a:ext cx="169469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295400"/>
            <a:ext cx="2209800" cy="39395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m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8551" y="1295400"/>
            <a:ext cx="1965603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a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39272" y="1295400"/>
            <a:ext cx="1694695" cy="393954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5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t</a:t>
            </a:r>
            <a:endParaRPr lang="en-US" sz="25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048000"/>
            <a:ext cx="1927412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MSj03884900000[1].wav">
            <a:hlinkClick r:id="" action="ppaction://media"/>
          </p:cNvPr>
          <p:cNvPicPr>
            <a:picLocks noRot="1" noChangeAspect="1"/>
          </p:cNvPicPr>
          <p:nvPr>
            <a:wavAudioFile r:embed="rId1" name="MSj03884900000[1].wav"/>
          </p:nvPr>
        </p:nvPicPr>
        <p:blipFill>
          <a:blip r:embed="rId4" cstate="print"/>
          <a:stretch>
            <a:fillRect/>
          </a:stretch>
        </p:blipFill>
        <p:spPr>
          <a:xfrm>
            <a:off x="4191000" y="990600"/>
            <a:ext cx="914400" cy="914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33333E-6 L -0.66666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24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FEB80A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83</Words>
  <Application>Microsoft Office PowerPoint</Application>
  <PresentationFormat>On-screen Show (4:3)</PresentationFormat>
  <Paragraphs>71</Paragraphs>
  <Slides>32</Slides>
  <Notes>0</Notes>
  <HiddenSlides>0</HiddenSlides>
  <MMClips>6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Oriel</vt:lpstr>
      <vt:lpstr>Short 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Dakota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a</dc:title>
  <dc:creator>Dakota State University</dc:creator>
  <cp:lastModifiedBy>Dakota State University</cp:lastModifiedBy>
  <cp:revision>51</cp:revision>
  <dcterms:created xsi:type="dcterms:W3CDTF">2009-09-21T21:40:54Z</dcterms:created>
  <dcterms:modified xsi:type="dcterms:W3CDTF">2009-09-23T14:46:42Z</dcterms:modified>
</cp:coreProperties>
</file>